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70" r:id="rId10"/>
    <p:sldId id="268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B6AFCB-A747-4EC3-AA20-3FF7816C3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A148ED-21DC-4727-A9E4-9779DFA2F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7DDE95-34C9-40BC-9BED-1E1A94F4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B86A1A-1A56-4E58-8A37-3794DB31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5A4364-C373-45AD-830B-690CADF1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6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5DCD9-E2C0-4580-8F97-59D3E88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D23152E-C9BA-4B53-8518-184F061E0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1CB6FB-16FB-43B3-989C-9D82E602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59FF-0CC1-4789-AB06-1D1633AA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36A3D3-A10D-4393-94CF-90544564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66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693DDA-CB31-4918-9BCD-55B566AE2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03AF21-AA25-4E20-B7FE-A4931888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F5DA7F-FBEF-4F6D-998C-8A2981E0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2F481A-CDDD-4D2D-9973-FAFD0ACD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C4DFFA-C669-473F-BF73-5E7A661E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3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5B2EF4-CCB6-4A72-A958-6D35F036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9D5247-F74A-4576-ACAD-2385C609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18D657-8BAB-4C64-875C-D169768D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01FBE0-533C-42D4-8891-3914B85E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765A2C-F8F8-4430-BFD2-F358B0FA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8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5DD9A5-4A26-411A-ACCB-682C8623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638647-9833-4D25-947E-CA7348A7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75CD1F-5620-4FB7-89B3-2FC59FBD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1B4BF2-55D6-4AB8-99E1-F3324739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D0AC25-8A03-40F4-9FBA-82504825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0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60F8C-F422-46ED-A9A2-F4563089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702D2D-C684-43C5-B74A-B540717EC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DB1BA1-4D39-4258-BDC2-A4BA4FE2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89F912-5A84-43FA-B585-B732F65A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5FF73F-80F3-4EF9-B47B-A6D0EA83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E4622D-AB3F-4540-A570-22334D2C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5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993B9-D7A0-4CC3-B8E2-94A0A439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5059F1-D0F7-4662-BB21-61C8159B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40CE7D-6607-4CB1-9230-9EDAE4F54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D73617-4E80-415C-83EC-4A1ABC828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4FB088-45FC-48BD-B711-64C6D71EE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58FB93-D09A-41B7-B308-4830ED13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EB8F503-1CAB-412C-AE79-21287E6D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EF600E-3687-444A-A8EA-71EEF7D6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78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429B4D-D942-4BD1-8E8C-9782283F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EB956B-D2A2-4F97-BDDF-20582628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62782A-2B5B-4A7B-92CA-A8F3063B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3476C1-7C62-4648-B9EC-816E785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45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AD80A12-ACBE-4FBF-88E4-BFFB17A2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07E760-B7D5-4AA1-80E9-04BBBE6B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CCF308-5EBC-45FA-8038-3ABFE172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4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1418AC-6DEF-4950-A816-DCB45CF7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ED70E8-2B37-45D3-A853-F0228118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9726CF-68EC-4743-94CD-E801553C8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A1D4C6-20B7-4171-92B8-DCC0401B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09DC3-10E4-4E8B-BBED-C5775DDC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A218F4-1911-43A6-9CEA-B102EC3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5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538F6-495D-4EF0-B34B-358CFFE1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31D286-8448-42C6-B87F-9C6D2A040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708CB9-9F0F-48FE-8F5A-D8EDBF0C2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DBA30E-6D16-4222-AA0D-9E3340FE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E7ECB5-1C3F-417F-8F3E-39CBC9FB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48E79C-1C1B-4CEF-BA3C-F83670B1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8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71DC06-42ED-452B-B8DB-FBB02BFD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A3061E-B652-4FC5-8F56-1F0454C01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7DFECF-8757-4FA1-9F15-7D5A253E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62D7-69ED-4B3C-8400-E568DAC0B3C5}" type="datetimeFigureOut">
              <a:rPr lang="ko-KR" altLang="en-US" smtClean="0"/>
              <a:pPr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475F03-B41C-4FD2-893B-1974E36ED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C626DA-EF82-496F-AC2A-649AB636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2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46DEB-C3FC-4E92-A029-1FCD36F2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56" y="2170174"/>
            <a:ext cx="10515600" cy="1325563"/>
          </a:xfrm>
        </p:spPr>
        <p:txBody>
          <a:bodyPr/>
          <a:lstStyle/>
          <a:p>
            <a:r>
              <a:rPr lang="ko-KR" altLang="en-US"/>
              <a:t>도면 관련 문의사항</a:t>
            </a:r>
          </a:p>
        </p:txBody>
      </p:sp>
    </p:spTree>
    <p:extLst>
      <p:ext uri="{BB962C8B-B14F-4D97-AF65-F5344CB8AC3E}">
        <p14:creationId xmlns:p14="http://schemas.microsoft.com/office/powerpoint/2010/main" val="132861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E72612-5455-4A79-A297-B46AA752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000"/>
          <a:stretch/>
        </p:blipFill>
        <p:spPr>
          <a:xfrm>
            <a:off x="987039" y="1928194"/>
            <a:ext cx="3957638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전동 기준층 </a:t>
            </a:r>
            <a:r>
              <a:rPr lang="en-US" altLang="ko-KR" sz="1600"/>
              <a:t>ELEV.</a:t>
            </a:r>
            <a:r>
              <a:rPr lang="ko-KR" altLang="en-US" sz="1600"/>
              <a:t>홀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)/</a:t>
            </a:r>
            <a:r>
              <a:rPr lang="ko-KR" altLang="en-US" sz="1600"/>
              <a:t>방충망 </a:t>
            </a:r>
            <a:r>
              <a:rPr lang="ko-KR" altLang="en-US" sz="1600" u="sng"/>
              <a:t>전층 설치</a:t>
            </a:r>
            <a:r>
              <a:rPr lang="ko-KR" altLang="en-US" sz="1600"/>
              <a:t> 여부 확인 요청</a:t>
            </a:r>
          </a:p>
          <a:p>
            <a:r>
              <a:rPr lang="en-US" altLang="ko-KR" sz="1600"/>
              <a:t>- </a:t>
            </a:r>
            <a:r>
              <a:rPr lang="ko-KR" altLang="en-US" sz="1600"/>
              <a:t>설계도면상 전동 기준층 </a:t>
            </a:r>
            <a:r>
              <a:rPr lang="en-US" altLang="ko-KR" sz="1600"/>
              <a:t>ELEV.</a:t>
            </a:r>
            <a:r>
              <a:rPr lang="ko-KR" altLang="en-US" sz="1600"/>
              <a:t>홀 배연창 전층 설치되어 있음</a:t>
            </a:r>
          </a:p>
          <a:p>
            <a:r>
              <a:rPr lang="en-US" altLang="ko-KR" sz="1600"/>
              <a:t>- ELEV.</a:t>
            </a:r>
            <a:r>
              <a:rPr lang="ko-KR" altLang="en-US" sz="1600"/>
              <a:t>홀 배연창 방충망</a:t>
            </a:r>
            <a:r>
              <a:rPr lang="en-US" altLang="ko-KR" sz="1600"/>
              <a:t>(</a:t>
            </a:r>
            <a:r>
              <a:rPr lang="ko-KR" altLang="en-US" sz="1600"/>
              <a:t>롤 스크린</a:t>
            </a:r>
            <a:r>
              <a:rPr lang="en-US" altLang="ko-KR" sz="1600"/>
              <a:t>) </a:t>
            </a:r>
            <a:r>
              <a:rPr lang="ko-KR" altLang="en-US" sz="1600"/>
              <a:t>설치 요구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A62-002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2557044" y="3084615"/>
            <a:ext cx="1005554" cy="4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34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EF4CA0-C28A-426F-86ED-AB7C73E9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/>
          <a:stretch/>
        </p:blipFill>
        <p:spPr>
          <a:xfrm>
            <a:off x="578225" y="1576387"/>
            <a:ext cx="3957637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7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전동 계단실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 </a:t>
            </a:r>
            <a:r>
              <a:rPr lang="ko-KR" altLang="en-US" sz="1600"/>
              <a:t>설치 여부 확인 요청</a:t>
            </a:r>
          </a:p>
          <a:p>
            <a:pPr marL="285750" marR="0" indent="-285750" algn="just" fontAlgn="base" latinLnBrk="1">
              <a:lnSpc>
                <a:spcPts val="995"/>
              </a:lnSpc>
              <a:spcBef>
                <a:spcPts val="490"/>
              </a:spcBef>
              <a:spcAft>
                <a:spcPts val="0"/>
              </a:spcAft>
              <a:buFontTx/>
              <a:buChar char="-"/>
            </a:pPr>
            <a:r>
              <a:rPr lang="ko-KR" altLang="en-US" sz="1600"/>
              <a:t>설계도면상 전동 계단실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 2</a:t>
            </a:r>
            <a:r>
              <a:rPr lang="ko-KR" altLang="en-US" sz="1600"/>
              <a:t>개소 </a:t>
            </a:r>
            <a:r>
              <a:rPr lang="ko-KR" altLang="en-US" sz="1500"/>
              <a:t>설치</a:t>
            </a:r>
            <a:r>
              <a:rPr lang="en-US" altLang="ko-KR" sz="1500"/>
              <a:t> 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⇒ 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5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개층마다 설치 요청</a:t>
            </a:r>
            <a:endParaRPr lang="en-US" altLang="ko-KR" sz="1500" kern="0" spc="-50">
              <a:solidFill>
                <a:srgbClr val="000000"/>
              </a:solidFill>
              <a:effectLst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ts val="995"/>
              </a:lnSpc>
              <a:spcBef>
                <a:spcPts val="490"/>
              </a:spcBef>
              <a:spcAft>
                <a:spcPts val="0"/>
              </a:spcAft>
            </a:pP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(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환기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, 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냄새 우려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)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A62-002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2463080" y="3779322"/>
            <a:ext cx="2072781" cy="365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2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EF4CA0-C28A-426F-86ED-AB7C73E9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/>
          <a:stretch/>
        </p:blipFill>
        <p:spPr>
          <a:xfrm>
            <a:off x="578225" y="1576387"/>
            <a:ext cx="3957637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전용부분 외부에 접하는 </a:t>
            </a:r>
            <a:r>
              <a:rPr lang="en-US" altLang="ko-KR" sz="1600"/>
              <a:t>PL</a:t>
            </a:r>
            <a:r>
              <a:rPr lang="ko-KR" altLang="en-US" sz="1600"/>
              <a:t>창호 로이복층유리 설치 여부 확인 요청</a:t>
            </a:r>
            <a:endParaRPr lang="en-US" altLang="ko-KR" sz="1600"/>
          </a:p>
          <a:p>
            <a:r>
              <a:rPr lang="en-US" altLang="ko-KR" sz="1500" kern="0" spc="-50">
                <a:solidFill>
                  <a:srgbClr val="000000"/>
                </a:solidFill>
                <a:effectLst/>
              </a:rPr>
              <a:t>2. PL</a:t>
            </a:r>
            <a:r>
              <a:rPr lang="ko-KR" altLang="en-US" sz="1500" kern="0" spc="-50">
                <a:solidFill>
                  <a:srgbClr val="000000"/>
                </a:solidFill>
                <a:effectLst/>
              </a:rPr>
              <a:t>창호 제품 확인 요청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A61-006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2463080" y="3779322"/>
            <a:ext cx="2072781" cy="365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02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주출입구 차단기 위치 확인 요청</a:t>
            </a:r>
          </a:p>
          <a:p>
            <a:r>
              <a:rPr lang="en-US" altLang="ko-KR" sz="1600"/>
              <a:t>- </a:t>
            </a:r>
            <a:r>
              <a:rPr lang="ko-KR" altLang="en-US" sz="1600"/>
              <a:t>경비실이 안쪽에 위치해 차량 차단기 위치 확인 필요</a:t>
            </a:r>
          </a:p>
          <a:p>
            <a:r>
              <a:rPr lang="en-US" altLang="ko-KR" sz="1600"/>
              <a:t>- 2IN, 2OUT 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문주설계도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A12-001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A11361-5789-4216-95E8-08FB2E2CCB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99" y="1998147"/>
            <a:ext cx="53530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828E374-9872-455A-A7C0-6CDA221FF790}"/>
              </a:ext>
            </a:extLst>
          </p:cNvPr>
          <p:cNvGrpSpPr/>
          <p:nvPr/>
        </p:nvGrpSpPr>
        <p:grpSpPr>
          <a:xfrm>
            <a:off x="539015" y="1857873"/>
            <a:ext cx="7815275" cy="3894415"/>
            <a:chOff x="746836" y="891324"/>
            <a:chExt cx="6191643" cy="262903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1389F97-3320-4FC0-A03F-B960D3CAF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86310"/>
            <a:stretch/>
          </p:blipFill>
          <p:spPr>
            <a:xfrm>
              <a:off x="746836" y="891324"/>
              <a:ext cx="1485725" cy="262903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E68425F-851E-4042-A7D6-7C8C518C1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56638"/>
            <a:stretch/>
          </p:blipFill>
          <p:spPr>
            <a:xfrm>
              <a:off x="2232561" y="891324"/>
              <a:ext cx="4705918" cy="26290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8009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전용부 마감재 변경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벽 </a:t>
            </a:r>
            <a:r>
              <a:rPr lang="en-US" altLang="ko-KR" sz="1600"/>
              <a:t>/ </a:t>
            </a:r>
            <a:r>
              <a:rPr lang="ko-KR" altLang="en-US" sz="1600"/>
              <a:t>천장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벽 </a:t>
            </a:r>
            <a:r>
              <a:rPr lang="en-US" altLang="ko-KR" sz="1600"/>
              <a:t>/ </a:t>
            </a:r>
            <a:r>
              <a:rPr lang="ko-KR" altLang="en-US" sz="1600"/>
              <a:t>천장의 마감재 중 지정벽지</a:t>
            </a:r>
            <a:r>
              <a:rPr lang="en-US" altLang="ko-KR" sz="1600"/>
              <a:t>, </a:t>
            </a:r>
            <a:r>
              <a:rPr lang="ko-KR" altLang="en-US" sz="1600"/>
              <a:t>지정도장 제품을 친환경 제품으로 시공 요청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D25B30B-E8FC-4126-A202-6BECC363146E}"/>
              </a:ext>
            </a:extLst>
          </p:cNvPr>
          <p:cNvSpPr/>
          <p:nvPr/>
        </p:nvSpPr>
        <p:spPr>
          <a:xfrm>
            <a:off x="3926453" y="2251672"/>
            <a:ext cx="1476454" cy="3500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E0F8985-38C6-4B0A-93EF-0659E847B9A7}"/>
              </a:ext>
            </a:extLst>
          </p:cNvPr>
          <p:cNvSpPr/>
          <p:nvPr/>
        </p:nvSpPr>
        <p:spPr>
          <a:xfrm>
            <a:off x="6846137" y="2251672"/>
            <a:ext cx="1476454" cy="3500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99E9F-ADAD-4D07-869A-682487A4758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val="6081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2252" b="86582"/>
          <a:stretch/>
        </p:blipFill>
        <p:spPr>
          <a:xfrm>
            <a:off x="314696" y="2351520"/>
            <a:ext cx="9885931" cy="7657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1F28852-93B0-4E84-8174-EE5C547D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69221"/>
          <a:stretch/>
        </p:blipFill>
        <p:spPr>
          <a:xfrm>
            <a:off x="314696" y="3117266"/>
            <a:ext cx="9885931" cy="2110841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</a:t>
            </a:r>
            <a:r>
              <a:rPr lang="en-US" altLang="ko-KR" sz="1600"/>
              <a:t>Elev</a:t>
            </a:r>
            <a:r>
              <a:rPr lang="ko-KR" altLang="en-US" sz="1600"/>
              <a:t>홀 </a:t>
            </a:r>
            <a:r>
              <a:rPr lang="en-US" altLang="ko-KR" sz="1600"/>
              <a:t>/ </a:t>
            </a:r>
            <a:r>
              <a:rPr lang="ko-KR" altLang="en-US" sz="1600"/>
              <a:t>동출입구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공용부 </a:t>
            </a:r>
            <a:r>
              <a:rPr lang="en-US" altLang="ko-KR" sz="1600"/>
              <a:t>ELEV. HALL/</a:t>
            </a:r>
            <a:r>
              <a:rPr lang="ko-KR" altLang="en-US" sz="1600"/>
              <a:t>동출입구 </a:t>
            </a:r>
            <a:r>
              <a:rPr lang="en-US" altLang="ko-KR" sz="1600"/>
              <a:t>1</a:t>
            </a:r>
            <a:r>
              <a:rPr lang="ko-KR" altLang="en-US" sz="1600"/>
              <a:t>층</a:t>
            </a:r>
            <a:r>
              <a:rPr lang="en-US" altLang="ko-KR" sz="1600"/>
              <a:t>, </a:t>
            </a:r>
            <a:r>
              <a:rPr lang="ko-KR" altLang="en-US" sz="1600"/>
              <a:t>지하</a:t>
            </a:r>
            <a:r>
              <a:rPr lang="en-US" altLang="ko-KR" sz="1600"/>
              <a:t>1</a:t>
            </a:r>
            <a:r>
              <a:rPr lang="ko-KR" altLang="en-US" sz="1600"/>
              <a:t>층</a:t>
            </a:r>
            <a:r>
              <a:rPr lang="en-US" altLang="ko-KR" sz="1600"/>
              <a:t>, </a:t>
            </a:r>
            <a:r>
              <a:rPr lang="ko-KR" altLang="en-US" sz="1600"/>
              <a:t>지하</a:t>
            </a:r>
            <a:r>
              <a:rPr lang="en-US" altLang="ko-KR" sz="1600"/>
              <a:t>2</a:t>
            </a:r>
            <a:r>
              <a:rPr lang="ko-KR" altLang="en-US" sz="1600"/>
              <a:t>층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단지 이미지 상승 및 차별화를 위해 각 동 </a:t>
            </a:r>
            <a:r>
              <a:rPr lang="en-US" altLang="ko-KR" sz="1600"/>
              <a:t>1</a:t>
            </a:r>
            <a:r>
              <a:rPr lang="ko-KR" altLang="en-US" sz="1600"/>
              <a:t>층 출입구 </a:t>
            </a:r>
            <a:r>
              <a:rPr lang="en-US" altLang="ko-KR" sz="1600"/>
              <a:t>ELEV. HALL/</a:t>
            </a:r>
            <a:r>
              <a:rPr lang="ko-KR" altLang="en-US" sz="1600"/>
              <a:t>동출입구 바닥</a:t>
            </a:r>
            <a:r>
              <a:rPr lang="en-US" altLang="ko-KR" sz="1600"/>
              <a:t>/ </a:t>
            </a:r>
            <a:r>
              <a:rPr lang="ko-KR" altLang="en-US" sz="1600"/>
              <a:t>벽 마감재 특화 요청</a:t>
            </a:r>
          </a:p>
          <a:p>
            <a:r>
              <a:rPr lang="en-US" altLang="ko-KR" sz="1600"/>
              <a:t>: </a:t>
            </a:r>
            <a:r>
              <a:rPr lang="ko-KR" altLang="en-US" sz="1600"/>
              <a:t>지정도장⇒석재</a:t>
            </a:r>
            <a:r>
              <a:rPr lang="en-US" altLang="ko-KR" sz="1600"/>
              <a:t>(</a:t>
            </a:r>
            <a:r>
              <a:rPr lang="ko-KR" altLang="en-US" sz="1600"/>
              <a:t>타일</a:t>
            </a:r>
            <a:r>
              <a:rPr lang="en-US" altLang="ko-KR" sz="1600"/>
              <a:t>) </a:t>
            </a:r>
            <a:r>
              <a:rPr lang="ko-KR" altLang="en-US" sz="1600"/>
              <a:t>상향 시공 요청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087C52D-BA50-4729-AB83-D736FEDAB6C3}"/>
              </a:ext>
            </a:extLst>
          </p:cNvPr>
          <p:cNvSpPr/>
          <p:nvPr/>
        </p:nvSpPr>
        <p:spPr>
          <a:xfrm>
            <a:off x="2737800" y="3117267"/>
            <a:ext cx="1068242" cy="165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D4F1E79-F870-49F2-983A-0D069B1A0DC4}"/>
              </a:ext>
            </a:extLst>
          </p:cNvPr>
          <p:cNvSpPr/>
          <p:nvPr/>
        </p:nvSpPr>
        <p:spPr>
          <a:xfrm>
            <a:off x="7020940" y="3117267"/>
            <a:ext cx="1068242" cy="165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3FA3D-E062-49E5-B843-BFFD3AFCA2A6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val="97701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2252" b="86582"/>
          <a:stretch/>
        </p:blipFill>
        <p:spPr>
          <a:xfrm>
            <a:off x="314696" y="2345583"/>
            <a:ext cx="9885931" cy="7657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1F28852-93B0-4E84-8174-EE5C547D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51905" b="31212"/>
          <a:stretch/>
        </p:blipFill>
        <p:spPr>
          <a:xfrm>
            <a:off x="314696" y="3111337"/>
            <a:ext cx="9885931" cy="1157843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계단실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공용부 계단실 벽</a:t>
            </a:r>
            <a:r>
              <a:rPr lang="en-US" altLang="ko-KR" sz="1600"/>
              <a:t>/</a:t>
            </a:r>
            <a:r>
              <a:rPr lang="ko-KR" altLang="en-US" sz="1600"/>
              <a:t>천장 도장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각 동 기준층 계단실 벽</a:t>
            </a:r>
            <a:r>
              <a:rPr lang="en-US" altLang="ko-KR" sz="1600"/>
              <a:t>/</a:t>
            </a:r>
            <a:r>
              <a:rPr lang="ko-KR" altLang="en-US" sz="1600"/>
              <a:t>천장 지정도장 ⇒ 수성페인트 위 무늬코트 요청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087C52D-BA50-4729-AB83-D736FEDAB6C3}"/>
              </a:ext>
            </a:extLst>
          </p:cNvPr>
          <p:cNvSpPr/>
          <p:nvPr/>
        </p:nvSpPr>
        <p:spPr>
          <a:xfrm>
            <a:off x="2737800" y="3111337"/>
            <a:ext cx="1068242" cy="1157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D4F1E79-F870-49F2-983A-0D069B1A0DC4}"/>
              </a:ext>
            </a:extLst>
          </p:cNvPr>
          <p:cNvSpPr/>
          <p:nvPr/>
        </p:nvSpPr>
        <p:spPr>
          <a:xfrm>
            <a:off x="7020940" y="3063834"/>
            <a:ext cx="1068242" cy="1205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96C98-0969-4E16-81FE-B86A8243127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val="304655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EC6E5A-40EF-4A8A-89E5-B45A7C345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"/>
          <a:stretch/>
        </p:blipFill>
        <p:spPr>
          <a:xfrm>
            <a:off x="314696" y="3063834"/>
            <a:ext cx="9927772" cy="10859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82" t="2252" b="86582"/>
          <a:stretch/>
        </p:blipFill>
        <p:spPr>
          <a:xfrm>
            <a:off x="314696" y="2345583"/>
            <a:ext cx="9885931" cy="765754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외부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각 동 외벽 저층부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옥상 평지붕 </a:t>
            </a:r>
            <a:r>
              <a:rPr lang="en-US" altLang="ko-KR" sz="1600"/>
              <a:t>/ </a:t>
            </a:r>
            <a:r>
              <a:rPr lang="ko-KR" altLang="en-US" sz="1600"/>
              <a:t>옥탑 및 주출입구 지붕 바닥 마감재인 노출도막방수 위 마감재가 있는지 확인 요청</a:t>
            </a:r>
          </a:p>
          <a:p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D4F1E79-F870-49F2-983A-0D069B1A0DC4}"/>
              </a:ext>
            </a:extLst>
          </p:cNvPr>
          <p:cNvSpPr/>
          <p:nvPr/>
        </p:nvSpPr>
        <p:spPr>
          <a:xfrm>
            <a:off x="7020940" y="3331029"/>
            <a:ext cx="1068242" cy="344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CAC6E44-5669-408D-ABAB-73B4CDC3717F}"/>
              </a:ext>
            </a:extLst>
          </p:cNvPr>
          <p:cNvSpPr/>
          <p:nvPr/>
        </p:nvSpPr>
        <p:spPr>
          <a:xfrm>
            <a:off x="620139" y="3606787"/>
            <a:ext cx="1933055" cy="597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23E32C2-4AF9-4881-9C02-56E2F4E42C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139" y="4325038"/>
            <a:ext cx="2029730" cy="10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주방에서 발코니</a:t>
            </a:r>
            <a:r>
              <a:rPr lang="en-US" altLang="ko-KR" sz="1600"/>
              <a:t>2 </a:t>
            </a:r>
            <a:r>
              <a:rPr lang="ko-KR" altLang="en-US" sz="1600"/>
              <a:t>출입문</a:t>
            </a:r>
            <a:r>
              <a:rPr lang="en-US" altLang="ko-KR" sz="1600"/>
              <a:t>(PD-1) </a:t>
            </a:r>
            <a:r>
              <a:rPr lang="ko-KR" altLang="en-US" sz="1600"/>
              <a:t>터닝 도어 요청</a:t>
            </a:r>
            <a:endParaRPr lang="en-US" altLang="ko-KR" sz="1600"/>
          </a:p>
          <a:p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746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단위세대 평면도</a:t>
            </a:r>
            <a:r>
              <a:rPr lang="en-US" altLang="ko-KR" sz="2400"/>
              <a:t>(</a:t>
            </a:r>
            <a:r>
              <a:rPr lang="ko-KR" altLang="en-US" sz="2400"/>
              <a:t>확장형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A31-002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84FF5B-5056-4E0E-803B-31F73D6B2D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30" y="1492765"/>
            <a:ext cx="6276975" cy="317182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3482093" y="3256807"/>
            <a:ext cx="1743050" cy="1154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6CD479-C597-4A45-BC5A-A4F0CD68F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09" y="1692790"/>
            <a:ext cx="7410450" cy="368617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발코니</a:t>
            </a:r>
            <a:r>
              <a:rPr lang="en-US" altLang="ko-KR" sz="1600"/>
              <a:t>2(</a:t>
            </a:r>
            <a:r>
              <a:rPr lang="ko-KR" altLang="en-US" sz="1600"/>
              <a:t>다용도실</a:t>
            </a:r>
            <a:r>
              <a:rPr lang="en-US" altLang="ko-KR" sz="1600"/>
              <a:t>) </a:t>
            </a:r>
            <a:r>
              <a:rPr lang="ko-KR" altLang="en-US" sz="1600"/>
              <a:t>외기에 직접 접하는 벽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발코니</a:t>
            </a:r>
            <a:r>
              <a:rPr lang="en-US" altLang="ko-KR" sz="1600"/>
              <a:t>2 </a:t>
            </a:r>
            <a:r>
              <a:rPr lang="ko-KR" altLang="en-US" sz="1600"/>
              <a:t>외기에 직접 접하는 벽 단열재 및 </a:t>
            </a:r>
            <a:r>
              <a:rPr lang="en-US" altLang="ko-KR" sz="1600"/>
              <a:t>CRC</a:t>
            </a:r>
            <a:r>
              <a:rPr lang="ko-KR" altLang="en-US" sz="1600"/>
              <a:t>보드 시공 여부 확인 요청</a:t>
            </a:r>
            <a:endParaRPr lang="en-US" altLang="ko-KR" sz="1600"/>
          </a:p>
          <a:p>
            <a:r>
              <a:rPr lang="en-US" altLang="ko-KR" sz="1600"/>
              <a:t>(</a:t>
            </a:r>
            <a:r>
              <a:rPr lang="ko-KR" altLang="en-US" sz="1600"/>
              <a:t>겨울철 결로로 인한 곰팡이 발생 우려</a:t>
            </a:r>
            <a:r>
              <a:rPr lang="en-US" altLang="ko-KR" sz="1600"/>
              <a:t>)</a:t>
            </a:r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각종상세도</a:t>
            </a:r>
            <a:r>
              <a:rPr lang="en-US" altLang="ko-KR" sz="2400"/>
              <a:t> : </a:t>
            </a:r>
            <a:r>
              <a:rPr lang="ko-KR" altLang="en-US" sz="2400"/>
              <a:t>건축</a:t>
            </a:r>
            <a:r>
              <a:rPr lang="en-US" altLang="ko-KR" sz="2400"/>
              <a:t>A52-001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4176799" y="1855518"/>
            <a:ext cx="1743050" cy="1154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2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8499DD-6B46-4651-BD48-A2C1D78662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15" y="1912112"/>
            <a:ext cx="7943850" cy="39719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지하주차장 바닥 에폭시페인트</a:t>
            </a:r>
          </a:p>
          <a:p>
            <a:r>
              <a:rPr lang="en-US" altLang="ko-KR" sz="1600"/>
              <a:t>- </a:t>
            </a:r>
            <a:r>
              <a:rPr lang="ko-KR" altLang="en-US" sz="1600" u="sng"/>
              <a:t>지하주차장 교차로 및 통행로</a:t>
            </a:r>
            <a:r>
              <a:rPr lang="ko-KR" altLang="en-US" sz="1600"/>
              <a:t> 에폭시라이닝 시공 요청</a:t>
            </a:r>
            <a:endParaRPr lang="en-US" altLang="ko-KR" sz="1600"/>
          </a:p>
          <a:p>
            <a:r>
              <a:rPr lang="en-US" altLang="ko-KR" sz="1600"/>
              <a:t>(</a:t>
            </a:r>
            <a:r>
              <a:rPr lang="ko-KR" altLang="en-US" sz="1600"/>
              <a:t>겨울철 결로로 인한 곰팡이 발생 우려</a:t>
            </a:r>
            <a:r>
              <a:rPr lang="en-US" altLang="ko-KR" sz="1600"/>
              <a:t>)</a:t>
            </a:r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지하주차장 단면도</a:t>
            </a:r>
            <a:r>
              <a:rPr lang="en-US" altLang="ko-KR" sz="2400"/>
              <a:t> : </a:t>
            </a:r>
            <a:r>
              <a:rPr lang="ko-KR" altLang="en-US" sz="2400"/>
              <a:t>건축</a:t>
            </a:r>
            <a:r>
              <a:rPr lang="en-US" altLang="ko-KR" sz="2400"/>
              <a:t>PA-003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6D4C27-3FF5-42C0-8A30-D35C5C25FE2E}"/>
              </a:ext>
            </a:extLst>
          </p:cNvPr>
          <p:cNvSpPr/>
          <p:nvPr/>
        </p:nvSpPr>
        <p:spPr>
          <a:xfrm>
            <a:off x="679515" y="3060864"/>
            <a:ext cx="3482785" cy="213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2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전용부분 실외기실 </a:t>
            </a:r>
            <a:r>
              <a:rPr lang="en-US" altLang="ko-KR" sz="1600"/>
              <a:t>AG-1 </a:t>
            </a:r>
            <a:r>
              <a:rPr lang="ko-KR" altLang="en-US" sz="1600"/>
              <a:t>방충망 설치 여부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세대 실외기실 방충망 설치 요구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A61-008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D669C2-861E-4777-92DE-16025754A0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32" y="1626871"/>
            <a:ext cx="3164094" cy="32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428</Words>
  <Application>Microsoft Office PowerPoint</Application>
  <PresentationFormat>와이드스크린</PresentationFormat>
  <Paragraphs>50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도면 관련 문의사항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Sungjun</dc:creator>
  <cp:lastModifiedBy>신영균/책임/IT1팀</cp:lastModifiedBy>
  <cp:revision>26</cp:revision>
  <dcterms:created xsi:type="dcterms:W3CDTF">2023-04-20T14:32:24Z</dcterms:created>
  <dcterms:modified xsi:type="dcterms:W3CDTF">2023-11-03T01:37:44Z</dcterms:modified>
</cp:coreProperties>
</file>